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6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77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880A-089E-4DBE-999C-5FAA9013B02D}" type="datetimeFigureOut">
              <a:rPr lang="es-EC" smtClean="0"/>
              <a:t>12/11/2020</a:t>
            </a:fld>
            <a:endParaRPr lang="es-EC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5BF6-4CCD-4A14-9882-1D607BF9E9D9}" type="slidenum">
              <a:rPr lang="es-EC" smtClean="0"/>
              <a:t>‹#›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795391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880A-089E-4DBE-999C-5FAA9013B02D}" type="datetimeFigureOut">
              <a:rPr lang="es-EC" smtClean="0"/>
              <a:t>12/11/2020</a:t>
            </a:fld>
            <a:endParaRPr lang="es-EC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5BF6-4CCD-4A14-9882-1D607BF9E9D9}" type="slidenum">
              <a:rPr lang="es-EC" smtClean="0"/>
              <a:t>‹#›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790850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880A-089E-4DBE-999C-5FAA9013B02D}" type="datetimeFigureOut">
              <a:rPr lang="es-EC" smtClean="0"/>
              <a:t>12/11/2020</a:t>
            </a:fld>
            <a:endParaRPr lang="es-EC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5BF6-4CCD-4A14-9882-1D607BF9E9D9}" type="slidenum">
              <a:rPr lang="es-EC" smtClean="0"/>
              <a:t>‹#›</a:t>
            </a:fld>
            <a:endParaRPr lang="es-EC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490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880A-089E-4DBE-999C-5FAA9013B02D}" type="datetimeFigureOut">
              <a:rPr lang="es-EC" smtClean="0"/>
              <a:t>12/11/2020</a:t>
            </a:fld>
            <a:endParaRPr lang="es-EC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5BF6-4CCD-4A14-9882-1D607BF9E9D9}" type="slidenum">
              <a:rPr lang="es-EC" smtClean="0"/>
              <a:t>‹#›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095119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880A-089E-4DBE-999C-5FAA9013B02D}" type="datetimeFigureOut">
              <a:rPr lang="es-EC" smtClean="0"/>
              <a:t>12/11/2020</a:t>
            </a:fld>
            <a:endParaRPr lang="es-EC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5BF6-4CCD-4A14-9882-1D607BF9E9D9}" type="slidenum">
              <a:rPr lang="es-EC" smtClean="0"/>
              <a:t>‹#›</a:t>
            </a:fld>
            <a:endParaRPr lang="es-EC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2522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880A-089E-4DBE-999C-5FAA9013B02D}" type="datetimeFigureOut">
              <a:rPr lang="es-EC" smtClean="0"/>
              <a:t>12/11/2020</a:t>
            </a:fld>
            <a:endParaRPr lang="es-EC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5BF6-4CCD-4A14-9882-1D607BF9E9D9}" type="slidenum">
              <a:rPr lang="es-EC" smtClean="0"/>
              <a:t>‹#›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15762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880A-089E-4DBE-999C-5FAA9013B02D}" type="datetimeFigureOut">
              <a:rPr lang="es-EC" smtClean="0"/>
              <a:t>12/11/2020</a:t>
            </a:fld>
            <a:endParaRPr lang="es-EC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5BF6-4CCD-4A14-9882-1D607BF9E9D9}" type="slidenum">
              <a:rPr lang="es-EC" smtClean="0"/>
              <a:t>‹#›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882053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880A-089E-4DBE-999C-5FAA9013B02D}" type="datetimeFigureOut">
              <a:rPr lang="es-EC" smtClean="0"/>
              <a:t>12/11/2020</a:t>
            </a:fld>
            <a:endParaRPr lang="es-EC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5BF6-4CCD-4A14-9882-1D607BF9E9D9}" type="slidenum">
              <a:rPr lang="es-EC" smtClean="0"/>
              <a:t>‹#›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072009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880A-089E-4DBE-999C-5FAA9013B02D}" type="datetimeFigureOut">
              <a:rPr lang="es-EC" smtClean="0"/>
              <a:t>12/11/2020</a:t>
            </a:fld>
            <a:endParaRPr lang="es-EC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5BF6-4CCD-4A14-9882-1D607BF9E9D9}" type="slidenum">
              <a:rPr lang="es-EC" smtClean="0"/>
              <a:t>‹#›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637248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880A-089E-4DBE-999C-5FAA9013B02D}" type="datetimeFigureOut">
              <a:rPr lang="es-EC" smtClean="0"/>
              <a:t>12/11/2020</a:t>
            </a:fld>
            <a:endParaRPr lang="es-EC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5BF6-4CCD-4A14-9882-1D607BF9E9D9}" type="slidenum">
              <a:rPr lang="es-EC" smtClean="0"/>
              <a:t>‹#›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8132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880A-089E-4DBE-999C-5FAA9013B02D}" type="datetimeFigureOut">
              <a:rPr lang="es-EC" smtClean="0"/>
              <a:t>12/11/2020</a:t>
            </a:fld>
            <a:endParaRPr lang="es-EC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5BF6-4CCD-4A14-9882-1D607BF9E9D9}" type="slidenum">
              <a:rPr lang="es-EC" smtClean="0"/>
              <a:t>‹#›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988958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880A-089E-4DBE-999C-5FAA9013B02D}" type="datetimeFigureOut">
              <a:rPr lang="es-EC" smtClean="0"/>
              <a:t>12/11/2020</a:t>
            </a:fld>
            <a:endParaRPr lang="es-EC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5BF6-4CCD-4A14-9882-1D607BF9E9D9}" type="slidenum">
              <a:rPr lang="es-EC" smtClean="0"/>
              <a:t>‹#›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365926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880A-089E-4DBE-999C-5FAA9013B02D}" type="datetimeFigureOut">
              <a:rPr lang="es-EC" smtClean="0"/>
              <a:t>12/11/2020</a:t>
            </a:fld>
            <a:endParaRPr lang="es-EC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5BF6-4CCD-4A14-9882-1D607BF9E9D9}" type="slidenum">
              <a:rPr lang="es-EC" smtClean="0"/>
              <a:t>‹#›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880609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880A-089E-4DBE-999C-5FAA9013B02D}" type="datetimeFigureOut">
              <a:rPr lang="es-EC" smtClean="0"/>
              <a:t>12/11/2020</a:t>
            </a:fld>
            <a:endParaRPr lang="es-EC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5BF6-4CCD-4A14-9882-1D607BF9E9D9}" type="slidenum">
              <a:rPr lang="es-EC" smtClean="0"/>
              <a:t>‹#›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527373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880A-089E-4DBE-999C-5FAA9013B02D}" type="datetimeFigureOut">
              <a:rPr lang="es-EC" smtClean="0"/>
              <a:t>12/11/2020</a:t>
            </a:fld>
            <a:endParaRPr lang="es-EC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5BF6-4CCD-4A14-9882-1D607BF9E9D9}" type="slidenum">
              <a:rPr lang="es-EC" smtClean="0"/>
              <a:t>‹#›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386358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880A-089E-4DBE-999C-5FAA9013B02D}" type="datetimeFigureOut">
              <a:rPr lang="es-EC" smtClean="0"/>
              <a:t>12/11/2020</a:t>
            </a:fld>
            <a:endParaRPr lang="es-EC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5BF6-4CCD-4A14-9882-1D607BF9E9D9}" type="slidenum">
              <a:rPr lang="es-EC" smtClean="0"/>
              <a:t>‹#›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74668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5880A-089E-4DBE-999C-5FAA9013B02D}" type="datetimeFigureOut">
              <a:rPr lang="es-EC" smtClean="0"/>
              <a:t>12/11/2020</a:t>
            </a:fld>
            <a:endParaRPr lang="es-EC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F865BF6-4CCD-4A14-9882-1D607BF9E9D9}" type="slidenum">
              <a:rPr lang="es-EC" smtClean="0"/>
              <a:t>‹#›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428554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C" dirty="0" err="1" smtClean="0"/>
              <a:t>Possessive</a:t>
            </a:r>
            <a:r>
              <a:rPr lang="es-EC" dirty="0" smtClean="0"/>
              <a:t> </a:t>
            </a:r>
            <a:r>
              <a:rPr lang="es-EC" dirty="0" err="1" smtClean="0"/>
              <a:t>Adjectives</a:t>
            </a:r>
            <a:endParaRPr lang="es-EC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C" dirty="0" err="1" smtClean="0"/>
              <a:t>Class</a:t>
            </a:r>
            <a:r>
              <a:rPr lang="es-EC" dirty="0" smtClean="0"/>
              <a:t> No </a:t>
            </a:r>
            <a:r>
              <a:rPr lang="es-EC" dirty="0" smtClean="0"/>
              <a:t>3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29285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21" y="118630"/>
            <a:ext cx="11704029" cy="657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8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26" y="-1"/>
            <a:ext cx="11808142" cy="66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0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46" y="136813"/>
            <a:ext cx="11677694" cy="655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5" y="113001"/>
            <a:ext cx="11726616" cy="66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9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1" y="0"/>
            <a:ext cx="11972636" cy="676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5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29" y="0"/>
            <a:ext cx="11939147" cy="666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3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9" y="100444"/>
            <a:ext cx="11877759" cy="661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4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48" y="0"/>
            <a:ext cx="11874704" cy="66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9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41376" cy="67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9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83543" cy="66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9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3" y="-21666"/>
            <a:ext cx="7206528" cy="687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29" y="113433"/>
            <a:ext cx="11771744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4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2" y="109537"/>
            <a:ext cx="11875177" cy="66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7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9" y="99579"/>
            <a:ext cx="11771744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7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1" y="109104"/>
            <a:ext cx="11850467" cy="66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56" y="104774"/>
            <a:ext cx="11911457" cy="664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1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675" y="0"/>
            <a:ext cx="8444780" cy="665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1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05208"/>
            <a:ext cx="11697273" cy="655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9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71" y="100012"/>
            <a:ext cx="11852922" cy="66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5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83" y="0"/>
            <a:ext cx="11915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3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7" y="0"/>
            <a:ext cx="11921067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6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7" y="0"/>
            <a:ext cx="12217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53" y="192232"/>
            <a:ext cx="11663923" cy="655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5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64" y="136814"/>
            <a:ext cx="11790309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4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1270</TotalTime>
  <Words>5</Words>
  <Application>Microsoft Office PowerPoint</Application>
  <PresentationFormat>Widescreen</PresentationFormat>
  <Paragraphs>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Trebuchet MS</vt:lpstr>
      <vt:lpstr>Wingdings 3</vt:lpstr>
      <vt:lpstr>Facet</vt:lpstr>
      <vt:lpstr>Possessive Adjectives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Pronouns</dc:title>
  <dc:creator>Giovanny Cueva</dc:creator>
  <cp:lastModifiedBy>Giovanny Cueva</cp:lastModifiedBy>
  <cp:revision>19</cp:revision>
  <dcterms:created xsi:type="dcterms:W3CDTF">2020-11-10T22:14:34Z</dcterms:created>
  <dcterms:modified xsi:type="dcterms:W3CDTF">2020-11-13T00:53:51Z</dcterms:modified>
</cp:coreProperties>
</file>